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0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B3F0-A9BC-48CE-8EB6-ECE965069900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53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95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23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17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24507B7-F2DC-4B2C-B14D-58A9766807A2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651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288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79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974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3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01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pPr/>
              <a:t>1/5/2015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82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446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has_G_Dawes-H%26E.jpg" TargetMode="External"/><Relationship Id="rId2" Type="http://schemas.openxmlformats.org/officeDocument/2006/relationships/hyperlink" Target="http://www.google.com/url?sa=i&amp;rct=j&amp;q=&amp;esrc=s&amp;source=images&amp;cd=&amp;cad=rja&amp;uact=8&amp;ved=0CAcQjRw&amp;url=http%3A%2F%2Fen.wikipedia.org%2Fwiki%2FCharles_G._Dawes&amp;ei=0jirVO-zCoqYNpbTgdAP&amp;psig=AFQjCNGsM5eoMHuWz7y6LpgKnlCCu77Dyg&amp;ust=14205937226016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spider.georgetowncollege.edu/htallant/courses/shared/dawes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2.bp.blogspot.com/-J11cJ9Dh0Ck/T3kWZoGpceI/AAAAAAAAAG4/FQJBCj_t3ow/s1600/cons4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737" y="0"/>
            <a:ext cx="9966960" cy="3035808"/>
          </a:xfrm>
        </p:spPr>
        <p:txBody>
          <a:bodyPr/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6000" dirty="0" smtClean="0"/>
              <a:t>Presidential Politics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8252" y="2753789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338" y="2872129"/>
            <a:ext cx="3092486" cy="37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128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741" y="239305"/>
            <a:ext cx="10058400" cy="987329"/>
          </a:xfrm>
        </p:spPr>
        <p:txBody>
          <a:bodyPr/>
          <a:lstStyle/>
          <a:p>
            <a:r>
              <a:rPr lang="en-US" dirty="0" smtClean="0"/>
              <a:t>Farm Crisis / Depression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58" y="1285066"/>
            <a:ext cx="5386708" cy="53499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WW 1 Farmers prospered a lot due to new technology in:</a:t>
            </a:r>
            <a:r>
              <a:rPr lang="en-US" sz="3000" dirty="0"/>
              <a:t> </a:t>
            </a:r>
            <a:r>
              <a:rPr lang="en-US" sz="2800" dirty="0" smtClean="0"/>
              <a:t>fertilizers, pesticides, seeds, and farm machines </a:t>
            </a:r>
          </a:p>
          <a:p>
            <a:r>
              <a:rPr lang="en-US" sz="2800" dirty="0" smtClean="0"/>
              <a:t>Big demand for food but after the war the process of food dropped heavily </a:t>
            </a:r>
          </a:p>
          <a:p>
            <a:r>
              <a:rPr lang="en-US" sz="2800" dirty="0" smtClean="0"/>
              <a:t>Many farmers bought these items on credit </a:t>
            </a:r>
            <a:r>
              <a:rPr lang="en-US" sz="2800" dirty="0" smtClean="0">
                <a:sym typeface="Wingdings" pitchFamily="2" charset="2"/>
              </a:rPr>
              <a:t> </a:t>
            </a:r>
            <a:endParaRPr lang="en-US" sz="3200" dirty="0" smtClean="0"/>
          </a:p>
        </p:txBody>
      </p:sp>
      <p:pic>
        <p:nvPicPr>
          <p:cNvPr id="1026" name="Picture 2" descr="http://3.bp.blogspot.com/_W19ZkFqGT-M/SPsals-b-7I/AAAAAAAAALc/Szl3UXGJcwg/s1600/Atkinson+Farm,+Whickham+1920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0864" y="1849317"/>
            <a:ext cx="5946058" cy="3567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3855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75" y="217003"/>
            <a:ext cx="10058400" cy="1143446"/>
          </a:xfrm>
        </p:spPr>
        <p:txBody>
          <a:bodyPr/>
          <a:lstStyle/>
          <a:p>
            <a:r>
              <a:rPr lang="en-US" dirty="0" smtClean="0"/>
              <a:t>16.3:  Prosperity Booms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87" y="1285065"/>
            <a:ext cx="11363762" cy="53276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Andrew Melon (Sec. of Treasury) b/v in applying business principles to its operations </a:t>
            </a:r>
          </a:p>
          <a:p>
            <a:r>
              <a:rPr lang="en-US" sz="3200" dirty="0" smtClean="0"/>
              <a:t>1. Balance the Budget </a:t>
            </a:r>
          </a:p>
          <a:p>
            <a:r>
              <a:rPr lang="en-US" sz="3200" dirty="0" smtClean="0"/>
              <a:t>2. Reduce Govt. Debt</a:t>
            </a:r>
          </a:p>
          <a:p>
            <a:r>
              <a:rPr lang="en-US" sz="3200" dirty="0" smtClean="0"/>
              <a:t>3. Cut taxes </a:t>
            </a:r>
          </a:p>
          <a:p>
            <a:r>
              <a:rPr lang="en-US" sz="3200" dirty="0" smtClean="0"/>
              <a:t>By doing these 3 things </a:t>
            </a:r>
            <a:r>
              <a:rPr lang="en-US" sz="3200" b="1" dirty="0" smtClean="0"/>
              <a:t>Supply Side Economics </a:t>
            </a:r>
            <a:r>
              <a:rPr lang="en-US" sz="3200" dirty="0" smtClean="0"/>
              <a:t>would occur – Americans would earn more money, the govt. would actually collect more taxes at lower rates 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453" y="256478"/>
            <a:ext cx="7393259" cy="63673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7030A0"/>
                </a:solidFill>
              </a:rPr>
              <a:t>Trade &amp; Arms Control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Before WW 1 U.S. was indebt to other countries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After, Europe was in debt to America(Economic Power House)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/>
              <a:t>Isolationism</a:t>
            </a:r>
            <a:r>
              <a:rPr lang="en-US" sz="3200" dirty="0" smtClean="0"/>
              <a:t> – U.S. wanted to be left alone to pursue economic prosperity 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Europe was mad at America b/c of their high tariffs and were having a hard time selling their products and paying off their debts to America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u="sng" dirty="0" smtClean="0"/>
              <a:t>Charles G Dawes </a:t>
            </a:r>
            <a:r>
              <a:rPr lang="en-US" sz="3200" dirty="0" smtClean="0"/>
              <a:t>– An American Banker = Dawes Plan to help this debt problem out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  <p:sp>
        <p:nvSpPr>
          <p:cNvPr id="24578" name="AutoShape 2" descr="data:image/jpeg;base64,/9j/4AAQSkZJRgABAQAAAQABAAD/2wCEAAkGBxQSEhUUEhQUFBUUFRQVFBQVFRQUFhcVFBcWFhcXFRcYHCggGBomGxQUITEhJSkrLi4uFx8zODMsNygtLi0BCgoKBQUFDgUFDisZExkrKysrKysrKysrKysrKysrKysrKysrKysrKysrKysrKysrKysrKysrKysrKysrKysrK//AABEIAQQAwgMBIgACEQEDEQH/xAAbAAABBQEBAAAAAAAAAAAAAAACAAMEBQYBB//EADwQAAEDAgQEAwYEBgICAwEAAAEAAhEDIQQSMUEFIlFhE3GBBjJCkaGxwdHh8BQjUmJy8TNDgpIHorJT/8QAFAEBAAAAAAAAAAAAAAAAAAAAAP/EABQRAQAAAAAAAAAAAAAAAAAAAAD/2gAMAwEAAhEDEQA/AHGFGgYjQJclCkgJcKQSQchKF1Jonp5k2H7+aAQE6/D5RL+XoNz+isKWFLGl8CdsxAJHUMB5f/Ih3YKvxlZwkw+bGcnL/wCxAQV7nvJ5WwNJI/VSGcNquvm+0Jzh9WSJAnoLX8yIJWhLQGA6W1QZ/wDghT991R3ZoTNSrTIMZmxGsGP8hqFNx2Jb/d3tM9dCVnOKNzaEgjdmo829EEx8dR5phyzbsY4SHS4ayOmxj1NwodXHusWuj6/NBrXICq7g3FPFBa6A9v1HUKxIQJASiKFBwlCSicgKAXFNlGU25ByUkMpINaxGgYiQCUkkkCSKSSDhMC+101g8cSA6A0E8k8zzYQGt2n53vawWN/43eX+1I4HwZ2IcS24HI0OnIABzPcBq0TZu7nGZQSH1pHMHuO+eo1pd5NBOWOlhZRXYIHRoAOo57T0MwfktxgfZekwAOc+pH9Rhvo0aKxHD2NsGtjyQYPAcJg6C56z9lY47Cvyw0eQ/3utI+g0bAKLVKDD4jg7yZc53k0Mi47tVRxHh5G7j/lA+1j6j1W7xbtVQY6DKDzniNJzCTewPWADrANx9RuCVT1bE7j9z9VveLMaQJCxmO4a6mSdRJ7x5oIlCq5rg5ti2CtxgMUKtNrxvr2KwbNZ9CtD7LV8rnUzo7mHmNUGhIQwnXBNFADkBRuQFBxyacnUD0DUJLq4g1zESFiOEDZSXSkgSSS4gTxY+RW29lMIKWHp9XAEn7Adrz6lYtt7LfcP9xvYBBatNk1UckE1iXQP3ogbeP35quxG6sn+6PL/SquIVg0Hqgqce+BCo8Wp2NqucbdfsqfG1CEFPxJ97bKqxz+QyLgzrq3cH7hTKzr6qsxgBBix/FBSupwf3op3Bz/PZ5n7JgGdf31UrhH/O2dLoNe5NEJ54TJCBtyApxyCEAFA5GQgKAISXUkGsYnEDQjQDC4QiXCUALiJcQILa8Fq5qYWKVvw2q8UoZPvT0+uyDVuqkeSh4zG6jsf2Vj+O8UrUQMzmtbtzC/nOqq8D7ReJWYx7vfIbuJzaROolBvBxCabT1b9Rb7hZfH8eaHSTMayQAPMnRW3tBgPDoZRsHGfMkryrHCNi4k2G8nz3Qa88dY4loffoI081CxmMI15h1P4EKj4a+qGlwpsc1p0y1HOP+OX3o6hO1OKZ2A1KL6M7kOcyekwC3yj1QLEOkkhQqrJspTW7jf8Adk1XZBQVXhS49rp/C4bK4P0i4Gsp+gy4PnbsUdGpLyZtoAgt8DjhVkaEbJ9ypcG+K47iCrxwQMuQlOOCAhA2U25OlNlAMJJQuoNcNF1caEkAlcRISg4VxdQlB1XOBefCcQJLGkgDV1pA73VKCrz2dfeOoj6oKKv7HHEsz4qvkq1IcYaCaYgHwwDIgRqO/VWfBfZOhTc0tNR+SOZ+UAmxDsoAymwiO+q02JJaPsga0taJ1cZP79UDHtVUGQz/AED8yvNMNSaakkCJ0NxC3PtnVsR2E/JYKlUgoNkxpiAR0AIkfa3oqfH8KLzzvzHpt5K54VWz0mnX9lDj6rWjRBkMRwsN0VTi3QtDxbEyFmMY5BzBiXR2Kh4tmSsC3eJUzCzJjWDHmj/hYGZwl+52CCRw+jNUnordxUXhtDK2+pUooAcUBROCEoAcgcnChcEDcpIsq4g14SK4CulA0UkiuAoOgIXI5QFAMqXwzE5KgOxIBUMpSg2ofmN9l3EVhInZRMJUlod1aPsnKeFDzLpi4EGNd0GW9quKte9076BZV+JYLR6q69q/Z2pRJe15qgm1gCPzhZUcNaTJmQZPXylBofZjiZa403GxJcw/grXiFWRbZZao2wIsRBaRtGkKzpcQ8Rt9QIPn1QV2Pqk6qqri6scUbqDVagj+PkIO038lcYP+Zce71VUxsg9ldcJpFtPzQSyhldchKDhKFdK5KDhQldJQkoBhJJJBqWlESm2lECg45cXXLkoOoSjC44IGikiLFxBfcHqzSA/pJHpqrH+KDRqB+qouCVYc5p3AI8wjr8KbiSfFLvDB91pie0i4QBxX2jwwcGveHG9hcDzMdFhOM8apPefCY7XYa+mvzW54hgqNFv8AIoYdvUeDTJPrBlZXEOfJy4djAT8NJjZ9A1BSM4gT/wBdQ+gT/C8UHOjQmxB1lWFHAuN3A9hp/pRqmFLTmtIKAMcIcobyn8RUklSOHcJfXNrNGrj9h1QNcOwReQ0CZ17DutHiMIGMAGyscHg20mw0eZ3KWKZIPkgzy4VW4PiA8R9Nx0cYKsiEAFCUZQFAJQFEuQgGFxEkg0rCjQMRoEuFIlKUCSckhKDpK4UpSlAVN5BkK3wGOBsbH96KmlKUGodiWtBNlBqcSDmk7TCqcTh31KciqQ6SAwtBDrAjmkQVTYPE1jSbyuAcSbwXAgkEGDrII9EFjxbHtaIMT07LL1qj3m0q5bwwOOZ8knqbqfSwwb7oA8kFHw7gjnEGoYGsbn8lrKNMNaGtEAWATFNqkBASpfafiYoUj/U6zR3Vhj8c2iwveYAH12C8z4tj3V6he7yaOgQRM5md9Z7ndaDhXFQQGv169VnlxBtygKy9DitRlpkd1c4HizX2NignQhRT0SCAUkSSDQNRIWIygFJcK6gUoSiQlByUgUg1EGIFCNjRqdk4BZV3G3uIbSp+/UOURsNz6BAxTxlSuzECiJcx9Lwr2NRpk+mgW2pcPbUpA5Q10nMBcBx1hZNrThW+GwNiLmRJP73K0nsLjjUZWa46PBA6AgD8CghYjBFpgpjw1rcXhg5UuJwkIK2EFeuGCSYAT1flusV7UcRc8ZKcwTBI+yCp9oOMnEPsYpt90dT1VdG+qNmCf9CfOOim0uHm1h38kFe1ido4QuPQK8w2AAiRfUqVVpNa11p9EGbweDzm/WFcYfhgG3dSOHYQCm02vfy7KdSb9vsggNplosbJ0mylhkkDefJBWpbTYfnH3QQ86SljBd/r+q4gvWFOJppRyg4UlwlJAS61koVIaLIONpp4sAXG2Se+bIG6joE/v0USpgH0KtV1YRUyjLDgSxp0iLXn6KFx3jDaLqbIzFzgI87SrjjtENpNc2JqU2Pmd5dbvoUGM4U2piK/h08vM8NDtLuMAnsvY+HeyzMGAWFznOaBUJMgkbgDS6879mC2liqTnAZJlxAki06eYHzXr1TFGpTDxyMIkOd37IK897eahuZ4k5OYDV3wj16qRWwFJwl73G1zMAdfJUvGOPBzBRw4yUxIMau2EdtSgoONjO51NrpAHM4aAdJVPieGgZcsWMQbepO6vHsaLdbW6/mE06lYACbmfzHRBmnYYg3EgCLX3lPMo+mg3/eqtGULad9tzC6ygCbgz+qCH4djf18lD4myKRnew75rK8ZhrWBgdban6qu4qwuqUmbOqNF4Fmy4/YIFhcPlaANhAtv+z9FLFCAJEn6qS62+hMR2/VG6lrPS+3S+utwggeFr8hzDU26a3PyQsokxDReIm+sgT6NJUjEGASbcri6xMH3QbdyfkidqQJkeIGixMta1g9bk+hQQsrtm225hptsuq0a5oAEOtbVJAyAkuZkpQdXJXCVwFAafYU1TZKdIhAbnymK2JFNpedACfkkX3j5rH+3PGf8AqYfP8kHPZ2mcXjHVn+7T0G07fiVuuIYlvg0XOaSGPqMe2LGmSHsPmHSP/JU/sdwzwMMCTzOBe7zN4T3EK7W0G03EgOY15IEmbmwJveCgp341rccWs5WABonVz3CS7uNh5L2aA+nTL3ZabGNJGgsNSvA6GDqVK9PK0mSCX8zoaw5sxe7S02HZeg8S4s6rDQYptytazuIknqUE32h9oBVPh0hlptkiZBflEBzugkiAoVFpDZ1Og7NaNT+agYal4tTW1PKCOpAnLPSSFOqOmQ42AO067DcBBFe8XO15IsDJTjHCWwdwbzcjd0fF/amKzttIPu2sSLCN39tkVGrBAtA0EjU7DY395x10QBUJDoIm06HYnf0R0H9B1MT0HcW1TFR4zTIHKLhzCNCbaHqpJdAJaHfkJH93ndB3KY6676aKtyZsXTG1NlR5E6k5Wt2/yUypjadMS9wbuczmCwJ2LjE9YUbh3NUqVWhzWuDWtJBaHBskuAI92Xa6ECeiCyY4A/pYRczbplTFWpYydXC0aAguix6ohVAkjSN72mOhmxH/AKhVONxojVw5nExBcYaJkG++m1+qB3G4y4afi8ICHG4LnPEgi9h5XT2AfmDahg6tGsySXn0hzfrKo8Tis1TKBmINoM3a0MbDXaAudAg+avKEUmhsCKYMGRJytl2oN9YPcIHxH9/o63pfRJU7sZJnlve76k36wkgtWlFKbaUYQKUmrhRUkEiiYSq1IQl0Jh75KDmMxYo0nPcbwYXmnDKTsVi2DbNmd5C6vfb3ilxSabAXT/8A8b8Phr6x65R5D9UG3LQABt+AWUqVP4sMp07OZyOB1p5SQSfUabrT1H9D+fVUmCwgoh2SAXPe99SLvNRxMcugAGhFpQSG1WUqYbTMC8uE3JAl0KPmc4tY33jN+rje97WhHWo9Q7qXAiSNTf1NiFK4TQDAahEh5Ipt+Ig6kH5a6BBMyNYzKNLyRaXHV0D3pPw9gmg20biLAzBNobsSYJzaNkrlKrmNybDaBMX5SdBEy46xZccQReBa8ghuX4Z3FMkjkHN1QKb2DRqOv+RDukzLt4sjpQSDJggAWi02H9rIGibyyczpgkWOpI0Du1rR23Tt9W3nb5iJmOttrIIWN4XSqGKlMSYBgwWm9wQNfzTA9nMMf+vMJjmc50gSNCdBefKVZVCJcBDRYzJIcARm00E+puut1MGRYAWG9iOh697aSgZwvCaVP/ipUmm4ENEnUe8dDHrfeEDOICqarWEu8JxaXQSC+DvpI5ZG0iTdNccx7msFOmQa2IhjLwACC41HDYZb5hoI3cUWHw4oUQxublAzE7ue9mZzjqSYcbdkDmLxOVjugiL9CLmLjVtt7bkFZLimKBgFwJBcdpABIvBsbD9lWvGcSAHi+s5jDdw7QHljp2GyxGJqlxDWAlzyGhskkuNo9Sfqg0nssHPqOqyQ2mDGwL6hIAnsHAnpIUjjnGL5WkQ0OmCS0mIERrpeesBHiXfwtHwGEZgwXvzPbVIqOnQiWiBOguqzh/DzWdLoiBmmTYn6a6dOqCpL39fq780lvW8IpgAQRFvcn6zfzSQS2FHKZaUUoCJTtEKOSpM5W90DdUyY6LhgMJO8+sAn8FxgsSd791V+0mLLKD9jIFxBgyCg894zizVqucf9L0P2ReBhmtbref1Xl5K9D9gqpNPyMINDj6haC4agDSIuQIWbocQe1zi5vQyDa0gx8h2VjxzGObVawUwczXO5i4NGU5p5ddkHBMWys1wIDXNIaRaLC0W0ugn4MCqb35RJsCRedLbC+11PcSTmsLNETFtpEWZYQJlxUWjSbSaWtBINyYn/ABJt6ZNXG+idB0gmSZzCLkzY35nkQNYbHyAmsggmCbQXQTmA94jTMBcN0EmULXbmLExJmJF6o6kyM0wLdk82nEgAiLRaGtJkjMB1+LU2TNQCJEgQBNp9DJi+jboCJiR0vrECAZP9uhB8007EimDmzgAjM6JGxJzfDMarodAABnoGnMXAES5vV2tpgCeiF1xYiPeaG+7BP/I0ON2agkyb2CAnva0y4kFvNAs4hnvENIAkSYE2kyEdeq1lPM4tgAyTJEDmi1yCJ84J+IJ0YyXFz2MNgHDK6zapIc52YuaA5x2F4EgLPOqHF1RTkGjTLjXc0ktPxNoA6PdLWBxkSB6IJPDGmo44ipmGdhbh+UktpEF2aBAl9jPQBFxCrJcN7CAWE/8AM6LTN7XkRqJUxx57RAME8gAIfSZDSDLDY32vHVUHFMWSCCS7ltDWODR4zptI0ETE6oKri+Ikug/FJmCYMRzDUQB8rqp4G4fxIJE5GvcB/c0FdxDzHU/4xBPQj1tCY4HQqPxA8NpcRmLugZoS47D8SEGoxLG1XPIMR4hIcCLgte2BNg4Om1+YdVf4GmGMgEGwBmwbN36axpEdR5scOwIptuRLYkhpgkNIJGYWGW2tyOyHHcQyN5dOztYAJiQCBadDvZBYfxwFg0GN/wCbfvZsJLAOxziSYN76U/xK6g3LUYTbSjCAm6rjnSe264Su0tR11KCU1g330+yynt/V/lM1u4iOxGYH6Fahz+U78pP/AKmb/JYj29ry2k3eXE21iYP1KDHr072NwnhUBNy659dpXmTTdekcExY8NsdjZBc1msc7M4RlJLHRcRIcQROzd+qLC4djA1rWtiZ5gHEvcZM7lzpmeqh06o2F5MSLjm3LbqRi6x0N9QDJ94atBnoYLpsLC8oFUrSZE5pMzBeHfEAR/wBzRll2kW2s7h3RHZ0iAcrZzZiL6TMk7nyVfREkgAzePhBtNhmgQTHeNypzTrkcMti92uszynUWjL27ygktuWgSA2DtLibSy/cQOiZqvIAygwbsECQ0g9bxIBJOk76JupAEOENaJy9rS4u/pMEEnrFhKba3d0WInMHyQCHNOW1rkCmPei9ig7Y85tN7ixG51BFOZ7u9U94huD7zXOdywSXt3pgmDUieTRolca7mtylxDTly2Lh0A98i0izRpus9xHHePV/h6JAZbx3tynLlDgWscZM2ud4KAq+KqYh/h4cltNpirWAEN8QjMKOpznMc19jCuOG4KnQZ4bLUxE7kuccsuOs3b6Qu4am2kwMpjI1ktEFogxrOh94a9d0GJxha0xFibmL5WEi3TMRqegQN4jGWkQOamDbRxql0kC5s0i0W87ZbilQETM8t7WvUcb/I6bzsp9XEaSYLTTE62ZTfc6jUi0yqDFVsxjcZbakHLHWXbIIuIqbzeduvfqrD2PxjvENJtgSXuLdRAiZ6Xi39RVTiGkWNt9b6TMfn3Wr9i8O1tAvjmqOImRo23e2to1AQaRz8oiLBpAlzoBdlES07dD1A2WV45iJPxXc4knKSTYGR+9jsr/ijrOB0JaNA4GQZF7Ee7puNws7iuHlz5kwfiIIOZ2bLPUaSbzfdBSHPsBG3IdPmktlheDsLGkkXa3d3QJILJpRZky1yKq3ogAu/mNuIhxhSwId9LD7KFhcI0PNS+YjLczbsFMGsbRc6WGqCQ2w7BxaTMWgbC91537bP/nNbu1sG0aEx9FuyQ4OsIJ32AG/zlec+1NScQ/QGwMaSBBQVC1/sjUJaDrlMdlkgFrvY9pDbaucB5+uyDT4WQ5zjIglrdsz5BsddHC8W12CGrUhxdsLmHQwBwMDSAIbp5G6cxDrwLaE8w92ehvMkW+hsE0HBzmwQB8UiQQ4TJbN7xEdYKB9jLZRIEySOUhzRaDc/FYdU8HbyBBtlIk/1OBteDJgaXuoTHQIyjL05pebCXQILj9hOhkuvbmNoINwS+0NgkAmwaJ5j8RZCB15n+kxckAuZDuVtXKDPhm+Vm5G0EgQ/bObEAS+SHEQWkmziQZzGcojzXPFsbGQQ7NAlviC7x3P9PwtPzz/tHxcUg5lKM5DgCId4VI3yBwcdS4u0vY6IO8e4q4u/hqAzOILXFgBDQebIyNCCSS6dp8lwDh76cHLTaZBOZxByvaWt0t/1ne8qL7NYHI0PcACcrgSHDK2HuzSJuT6zHktHhXtloDiSBLgHNceWmwXYRIILp2+qDsmLsgTbKALWJjqYDrQNQq/iFYGQYOYZr2Enm0EzYRvrKlvYYvAIMuGQ2gDmI2u4jsAq7iLwPiygEfE8WAsQXCet9rd0FZiqoc7RvNDpgzLjlNgYiG//AJGhVXUxBNpAFjAhguXOFhrpupOKxBJFpjJYQ62UuJNpHXsSVXvdoOkbDWPtf7II2Kfbyn6/7XovBiGUaIAy/wAtro1GVxvB6l2S4nTqvOKvM4N/qIHfmsvRqzmsa1pLuUGIe5twA0wCPeJa/wCRQRuLVYHkXaXHusuItGsk6DVUj8YWuMROpiNIgaaafkj4jisxGnKCPeDhYAGTFtdut1XvcTNwIETIvaY876aoJtLjLw0DObADbZcTXgDo/wD+iSDXtcm3YxhfkB5tYQVpG6ZpYdpqB4HNogsqdhf5bp57twek6d7fqmc0azYgx1HZdLJHaIMaXMCCL7FB2uQ1uYbA22PXyOy8z4s/NWee/mvR6xlmYAwBJjUTFgJ8ryNQvMsSZe4/3H7oGl6B7EUSKBqHSXBlp0s42uZMtHcFYfAYN1aoym33nuAnYDUuPYAE+i9PdRDKYptzCnTAbAiSBlEkC03O9rd0EeoQ4WjKYgwJcea4tJdYiBt5ShBAAiWt3IDiQJHO0ReZu3ZC6uZuTeMrKbrkgEiIjn0B63m0LlF2YiSYkw5vOCHgD+WfpUcenaEDrab5cIiM7XBpsJ5sodPdxc/YBH4s2tlylzbZhaQ10ESANAN9UmkOgQ0RlAIzBoBkgT//AAke8bk9LlVvFuIigMxlz3S1rDmDi8y5rngO5WiREfK6AePcXFEAMINWIHM14DY99+URJN79haDGaw2DLpe8zqZcbuggDXa0fojq0jScH1WsqvqAkNcXFjSdzB5ss2bpa8pYXGvpuDnfzGy3M12QyAQ4htrbG1tOiDW4Wg0ZjmIJDmgNEHkIpaREEvPpGmqB7GnNnl7efKTsC9rQYYLixE/glh8Q05HGWtPhyYbmEufVt1bdpsZtsuYZxgOzRZrhuSHS8giNedkHpEboFiQ0NMsaCQc0nMACACINxabefVVOOrHmgMDQXbQSIBbN5NzrvI7qyqlsN/uA0vEjMIBMgAgGT2Cqce7UROaLkDcgkRo3X0t5oKzFG8X10vbK0NHWYlQqjpmfr3tp5BP1ndt+u0kkfRRKjvyv2/2UEv2ew4qYqmHXaHZna6Nkgepyj1Wu4lVkC5gC3PIDnF5kyJiD5XHpT+xdOG1KhHxsYI1sQ4j5ltlPrvnaYa1kHUQ1pByzAEg6TugrHYMmNxGmZumgudTM79FNo4Ilr7aNdEOZN7Acwvoet+gTXjAXk3JB1ky7Y2t0Nvzm0WZs83kG14N2xroYJg/29DKCyODb+200lHq4RxcTFO5OrnzrvDkkDfHHFokFSeGOsPJJJBKqugiNyR9vzTlc/wAsnf8ASfxKSSCNiHTScT/U5kSYymJnrqfmvMifuupINj/8fUGxXqES5nhMaegeXF3zyhXeJqfzi3YFwABI0DSNCkkgjYjlfSGviMzEnUQ4HK2IhvMe53Jky3Qr5gHFrZdSL7TA8IuytbJsw7t0K6kgnNPvOtJoMqGQDOf4TPwCJA2JKovZmkKzX4ipLqg0JOkBwt6NASSQc9o8OA2m65dkw5kmTzw0jy0PmAoOOwwZhBUuX1qjg5ztQA0POWOpaJJk2tCSSC7FMMpEt2Y5gm8BrGtkdDBNx1R1iAw1ABmv1j4W6eSSSDlc5ajqY0ktneL/AL9VT8RAgWGg2HRx/BJJBSPH79J/EqPXEW8/oSPwSSQbD2dYBhqH9z3zc/0Pd6XHyUGtckT7tNhHpk6pJIOVKIadzduvczsrzhlMQ4AAS0OJi93SRfrkb3tqkkglZGj4R9fzXEkk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0325" y="-1524000"/>
            <a:ext cx="2381250" cy="3181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0" name="Picture 4" descr="Chas G Dawes-H&amp;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55" y="717395"/>
            <a:ext cx="3836709" cy="5125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he International Financial System Under the Dawes Plan and the Young Plan, 1924-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780" y="0"/>
            <a:ext cx="108055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816" y="397607"/>
          <a:ext cx="11775685" cy="6293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99976"/>
                <a:gridCol w="2617362"/>
                <a:gridCol w="4314426"/>
                <a:gridCol w="2943921"/>
              </a:tblGrid>
              <a:tr h="6487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33"/>
                          </a:solidFill>
                        </a:rPr>
                        <a:t>Treaty </a:t>
                      </a:r>
                      <a:endParaRPr lang="en-US" sz="3200" dirty="0">
                        <a:solidFill>
                          <a:srgbClr val="6600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33"/>
                          </a:solidFill>
                        </a:rPr>
                        <a:t>Signers </a:t>
                      </a:r>
                      <a:endParaRPr lang="en-US" sz="3200" dirty="0">
                        <a:solidFill>
                          <a:srgbClr val="6600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33"/>
                          </a:solidFill>
                        </a:rPr>
                        <a:t>Terms</a:t>
                      </a:r>
                      <a:endParaRPr lang="en-US" sz="3200" dirty="0">
                        <a:solidFill>
                          <a:srgbClr val="6600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33"/>
                          </a:solidFill>
                        </a:rPr>
                        <a:t>Weaknesses </a:t>
                      </a:r>
                      <a:endParaRPr lang="en-US" sz="3200" dirty="0">
                        <a:solidFill>
                          <a:srgbClr val="660033"/>
                        </a:solidFill>
                      </a:endParaRPr>
                    </a:p>
                  </a:txBody>
                  <a:tcPr/>
                </a:tc>
              </a:tr>
              <a:tr h="137705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4 Power Treaty 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U.S., Great Britain,</a:t>
                      </a:r>
                      <a:r>
                        <a:rPr lang="en-US" sz="2000" b="1" baseline="0" dirty="0" smtClean="0"/>
                        <a:t> France, Japan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All agreed to respect the others territories in Pacific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Full &amp; open negotiations in the event of disagreements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Mutual defense of other co-signers not specified </a:t>
                      </a:r>
                      <a:endParaRPr lang="en-US" sz="2000" b="0" dirty="0"/>
                    </a:p>
                  </a:txBody>
                  <a:tcPr/>
                </a:tc>
              </a:tr>
              <a:tr h="232685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endParaRPr lang="en-US" sz="24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Power Treaty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b="1" dirty="0" smtClean="0"/>
                    </a:p>
                    <a:p>
                      <a:pPr algn="l"/>
                      <a:endParaRPr lang="en-US" sz="2000" b="1" dirty="0" smtClean="0"/>
                    </a:p>
                    <a:p>
                      <a:pPr algn="l"/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U.S.,</a:t>
                      </a:r>
                      <a:r>
                        <a:rPr lang="en-US" sz="2000" b="1" baseline="0" dirty="0" smtClean="0"/>
                        <a:t> Great Britain, France, Japan, Italy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All agreed to freeze naval production at 1921 levels &amp; halt production</a:t>
                      </a:r>
                      <a:r>
                        <a:rPr lang="en-US" sz="2000" b="0" baseline="0" dirty="0" smtClean="0"/>
                        <a:t> of large warships for 10 yrs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baseline="0" dirty="0" smtClean="0"/>
                        <a:t>U.S. Great Britain would not build new naval bases in the western pacific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No restrictions on the construction of smaller battle craft such as submarines &amp; naval destroyers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Did not place restrictions on the ground forces </a:t>
                      </a:r>
                      <a:endParaRPr lang="en-US" sz="2000" b="0" dirty="0"/>
                    </a:p>
                  </a:txBody>
                  <a:tcPr/>
                </a:tc>
              </a:tr>
              <a:tr h="1737487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9 power treaty 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U.S., Great Britain, France, Japan, Italy, Belgium, China, Netherlands, Portugal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All agreed to preserve equal commercial rights to China a reassertion of</a:t>
                      </a:r>
                      <a:r>
                        <a:rPr lang="en-US" sz="2000" b="0" baseline="0" dirty="0" smtClean="0"/>
                        <a:t> the open door policy.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="0" baseline="0" dirty="0" smtClean="0"/>
                        <a:t> No enforcement of the terms of the “Open Door Policy” specified.  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05434" y="0"/>
            <a:ext cx="9955853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Washington Conference, November 1921-February 1922</a:t>
            </a:r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6178"/>
          </a:xfrm>
        </p:spPr>
        <p:txBody>
          <a:bodyPr/>
          <a:lstStyle/>
          <a:p>
            <a:r>
              <a:rPr lang="en-US" dirty="0" smtClean="0"/>
              <a:t>Preventing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82" y="1407730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Secretary of State Frank </a:t>
            </a:r>
            <a:r>
              <a:rPr lang="en-US" sz="4000" dirty="0" smtClean="0"/>
              <a:t>Kellogg came up with this pact below:</a:t>
            </a:r>
            <a:endParaRPr lang="en-US" sz="4000" b="1" dirty="0" smtClean="0"/>
          </a:p>
          <a:p>
            <a:r>
              <a:rPr lang="en-US" sz="4000" b="1" dirty="0" smtClean="0"/>
              <a:t>Kellogg-Briand Pact </a:t>
            </a:r>
            <a:r>
              <a:rPr lang="en-US" sz="4000" dirty="0" smtClean="0"/>
              <a:t>– August 1928 the U.S. and 14 other nations signed this pact hoping </a:t>
            </a:r>
          </a:p>
          <a:p>
            <a:pPr lvl="1">
              <a:buNone/>
            </a:pPr>
            <a:r>
              <a:rPr lang="en-US" sz="3800" dirty="0" smtClean="0"/>
              <a:t>- All signers agreed to abandon war &amp; to settle all disputes by PEACEFUL means</a:t>
            </a:r>
          </a:p>
          <a:p>
            <a:pPr lvl="1"/>
            <a:endParaRPr lang="en-US" sz="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99" y="484632"/>
            <a:ext cx="11747350" cy="1609344"/>
          </a:xfrm>
        </p:spPr>
        <p:txBody>
          <a:bodyPr/>
          <a:lstStyle/>
          <a:p>
            <a:r>
              <a:rPr lang="en-US" dirty="0" smtClean="0"/>
              <a:t>Harding Administration 1921-1923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91" y="1861072"/>
            <a:ext cx="10719457" cy="46795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Supported Laissez-Faire Policies towards Business</a:t>
            </a:r>
          </a:p>
          <a:p>
            <a:r>
              <a:rPr lang="en-US" sz="3200" dirty="0" smtClean="0"/>
              <a:t>Wanted to return a “Return to Normalcy” = more isolationism with his foreign policy &amp; greater emphasis on peacetime production and prosperity </a:t>
            </a:r>
          </a:p>
          <a:p>
            <a:r>
              <a:rPr lang="en-US" sz="3200" dirty="0" smtClean="0"/>
              <a:t>Refused to join the league of nations</a:t>
            </a:r>
          </a:p>
          <a:p>
            <a:r>
              <a:rPr lang="en-US" sz="3200" dirty="0" smtClean="0"/>
              <a:t>Enacted high tariffs </a:t>
            </a:r>
          </a:p>
          <a:p>
            <a:r>
              <a:rPr lang="en-US" sz="3200" dirty="0" smtClean="0"/>
              <a:t>Lowered taxes </a:t>
            </a:r>
          </a:p>
          <a:p>
            <a:r>
              <a:rPr lang="en-US" sz="3200" dirty="0" smtClean="0"/>
              <a:t>Restricted immigration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7444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62" y="151145"/>
            <a:ext cx="10058400" cy="1609344"/>
          </a:xfrm>
        </p:spPr>
        <p:txBody>
          <a:bodyPr/>
          <a:lstStyle/>
          <a:p>
            <a:r>
              <a:rPr lang="en-US" dirty="0" smtClean="0"/>
              <a:t>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61" y="1551252"/>
            <a:ext cx="11473569" cy="4903335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Ohio gang </a:t>
            </a:r>
            <a:r>
              <a:rPr lang="en-US" sz="3600" dirty="0" smtClean="0"/>
              <a:t>– Harding's old poker/childhood friends that he put into High ranking cabinet positions </a:t>
            </a:r>
          </a:p>
          <a:p>
            <a:r>
              <a:rPr lang="en-US" sz="3600" b="1" u="sng" dirty="0" smtClean="0"/>
              <a:t>Teapot Dome Scandal </a:t>
            </a:r>
            <a:r>
              <a:rPr lang="en-US" sz="3600" dirty="0" smtClean="0"/>
              <a:t>– Secretary of the Interior, Albert Fall, secretly leased oil-rich government lands at Teapot Dome WY to 2 business friends in exchange for personal bribes </a:t>
            </a:r>
          </a:p>
          <a:p>
            <a:r>
              <a:rPr lang="en-US" sz="3600" b="1" u="sng" dirty="0" smtClean="0"/>
              <a:t>Charles Forbes </a:t>
            </a:r>
            <a:r>
              <a:rPr lang="en-US" sz="3600" dirty="0" smtClean="0"/>
              <a:t>– stole millions from construction of hospitals for returning veterans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9295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5841" y="1286492"/>
            <a:ext cx="9191862" cy="53509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4995" y="277923"/>
            <a:ext cx="7302000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1924 Election Results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47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Coolidge 1923-1928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Known as Silent Cal </a:t>
            </a:r>
          </a:p>
          <a:p>
            <a:r>
              <a:rPr lang="en-US" sz="3600" dirty="0" smtClean="0"/>
              <a:t>Wanted little Govt. interference in the Economy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0398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9194" y="1911219"/>
            <a:ext cx="5030049" cy="3478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13" y="161903"/>
            <a:ext cx="10058400" cy="1609344"/>
          </a:xfrm>
        </p:spPr>
        <p:txBody>
          <a:bodyPr/>
          <a:lstStyle/>
          <a:p>
            <a:r>
              <a:rPr lang="en-US" dirty="0" smtClean="0"/>
              <a:t>16.2:  A Growing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1702936"/>
            <a:ext cx="6583680" cy="487106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People wanted cars more than indoor plumbing </a:t>
            </a:r>
          </a:p>
          <a:p>
            <a:r>
              <a:rPr lang="en-US" sz="3600" b="1" dirty="0" smtClean="0"/>
              <a:t>Henry Ford </a:t>
            </a:r>
            <a:r>
              <a:rPr lang="en-US" sz="3600" dirty="0" smtClean="0"/>
              <a:t>– engineer &amp; automobile manufacturer </a:t>
            </a:r>
          </a:p>
          <a:p>
            <a:r>
              <a:rPr lang="en-US" sz="3600" dirty="0" smtClean="0"/>
              <a:t>Created the </a:t>
            </a:r>
            <a:r>
              <a:rPr lang="en-US" sz="3600" b="1" dirty="0" smtClean="0"/>
              <a:t>Model T</a:t>
            </a:r>
            <a:r>
              <a:rPr lang="en-US" sz="3600" dirty="0" smtClean="0"/>
              <a:t> in 1905 (1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car middle class people could buy) </a:t>
            </a:r>
          </a:p>
          <a:p>
            <a:r>
              <a:rPr lang="en-US" sz="3600" dirty="0" smtClean="0"/>
              <a:t>Created commuters / small businesses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466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2620" y="238819"/>
            <a:ext cx="5163671" cy="64416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Ford created the </a:t>
            </a:r>
            <a:r>
              <a:rPr lang="en-US" sz="3600" b="1" u="sng" dirty="0" smtClean="0"/>
              <a:t>Assembly Line </a:t>
            </a:r>
            <a:r>
              <a:rPr lang="en-US" sz="3600" dirty="0" smtClean="0"/>
              <a:t>in 1914, increased production by moving cars along a conveyor belt (1.6 million a year) </a:t>
            </a:r>
          </a:p>
          <a:p>
            <a:r>
              <a:rPr lang="en-US" sz="3600" dirty="0" smtClean="0"/>
              <a:t>Average price was less than $300 </a:t>
            </a:r>
          </a:p>
          <a:p>
            <a:r>
              <a:rPr lang="en-US" sz="3600" dirty="0" smtClean="0"/>
              <a:t>1925 1 car was produced every 10 seconds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04" y="407221"/>
            <a:ext cx="6777316" cy="57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527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72" y="172661"/>
            <a:ext cx="10058400" cy="913862"/>
          </a:xfrm>
        </p:spPr>
        <p:txBody>
          <a:bodyPr/>
          <a:lstStyle/>
          <a:p>
            <a:r>
              <a:rPr lang="en-US" dirty="0" smtClean="0"/>
              <a:t>New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72" y="1086523"/>
            <a:ext cx="10816276" cy="435415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Improved Motors</a:t>
            </a:r>
          </a:p>
          <a:p>
            <a:r>
              <a:rPr lang="en-US" sz="3600" dirty="0" smtClean="0"/>
              <a:t>Trans-Atlantic Telephone service</a:t>
            </a:r>
          </a:p>
          <a:p>
            <a:r>
              <a:rPr lang="en-US" sz="3600" dirty="0" smtClean="0"/>
              <a:t> Vacuum Cleaner (yes</a:t>
            </a:r>
            <a:r>
              <a:rPr lang="en-US" sz="3600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Refrigerator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Toaster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Radio &amp; Motion Pictures 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Auto Industry also helped in areas like (Rubber, plate glass, nickel, lead)  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0937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147" y="172660"/>
            <a:ext cx="10058400" cy="1139773"/>
          </a:xfrm>
        </p:spPr>
        <p:txBody>
          <a:bodyPr/>
          <a:lstStyle/>
          <a:p>
            <a:r>
              <a:rPr lang="en-US" dirty="0" smtClean="0"/>
              <a:t>Consumer Credit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311" y="481915"/>
            <a:ext cx="5480746" cy="62422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Advertising stimulated demand for products </a:t>
            </a:r>
          </a:p>
          <a:p>
            <a:r>
              <a:rPr lang="en-US" sz="3600" dirty="0" smtClean="0"/>
              <a:t>Businesses developed new programs called “</a:t>
            </a:r>
            <a:r>
              <a:rPr lang="en-US" sz="3600" b="1" u="sng" dirty="0" smtClean="0"/>
              <a:t>Installment Programs</a:t>
            </a:r>
            <a:r>
              <a:rPr lang="en-US" sz="3600" dirty="0" smtClean="0"/>
              <a:t>” = buyer makes a small down payment then pays the rest in small monthly payments so this is called DEBT</a:t>
            </a:r>
          </a:p>
          <a:p>
            <a:endParaRPr lang="en-US" sz="3600" dirty="0"/>
          </a:p>
        </p:txBody>
      </p:sp>
      <p:pic>
        <p:nvPicPr>
          <p:cNvPr id="2051" name="Picture 3" descr="http://2.bp.blogspot.com/-J11cJ9Dh0Ck/T3kWZoGpceI/AAAAAAAAAG4/FQJBCj_t3ow/s640/cons4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3969" y="1300550"/>
            <a:ext cx="4505093" cy="49685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2592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678</Words>
  <Application>Microsoft Office PowerPoint</Application>
  <PresentationFormat>Custom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Wood Type</vt:lpstr>
      <vt:lpstr>Chapter 16  Presidential Politics </vt:lpstr>
      <vt:lpstr>Harding Administration 1921-1923 </vt:lpstr>
      <vt:lpstr>Problems </vt:lpstr>
      <vt:lpstr>Slide 4</vt:lpstr>
      <vt:lpstr>Calvin Coolidge 1923-1928</vt:lpstr>
      <vt:lpstr>16.2:  A Growing Economy </vt:lpstr>
      <vt:lpstr>Slide 7</vt:lpstr>
      <vt:lpstr>New Technology </vt:lpstr>
      <vt:lpstr>Consumer Credit </vt:lpstr>
      <vt:lpstr>Farm Crisis / Depression  </vt:lpstr>
      <vt:lpstr>16.3:  Prosperity Booms</vt:lpstr>
      <vt:lpstr>Slide 12</vt:lpstr>
      <vt:lpstr>Slide 13</vt:lpstr>
      <vt:lpstr>Slide 14</vt:lpstr>
      <vt:lpstr>Preventing War?</vt:lpstr>
    </vt:vector>
  </TitlesOfParts>
  <Company>Whitehouse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Presidential Politics</dc:title>
  <dc:creator>Windows User</dc:creator>
  <cp:lastModifiedBy>Matthew and Kathryn Pratt</cp:lastModifiedBy>
  <cp:revision>12</cp:revision>
  <dcterms:created xsi:type="dcterms:W3CDTF">2015-01-05T20:06:25Z</dcterms:created>
  <dcterms:modified xsi:type="dcterms:W3CDTF">2015-01-06T01:58:20Z</dcterms:modified>
</cp:coreProperties>
</file>